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6" r:id="rId7"/>
    <p:sldId id="261" r:id="rId8"/>
    <p:sldId id="262" r:id="rId9"/>
    <p:sldId id="263" r:id="rId10"/>
    <p:sldId id="267" r:id="rId11"/>
    <p:sldId id="268"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244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718B49A-4DCD-4D9F-AF02-346B3343C784}" type="datetimeFigureOut">
              <a:rPr lang="en-US" smtClean="0"/>
              <a:t>11/6/15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C0E62D9-94F3-4208-9E30-8FA727670D3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18B49A-4DCD-4D9F-AF02-346B3343C784}"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18B49A-4DCD-4D9F-AF02-346B3343C784}"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18B49A-4DCD-4D9F-AF02-346B3343C784}"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18B49A-4DCD-4D9F-AF02-346B3343C784}"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C0E62D9-94F3-4208-9E30-8FA727670D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18B49A-4DCD-4D9F-AF02-346B3343C784}"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18B49A-4DCD-4D9F-AF02-346B3343C784}" type="datetimeFigureOut">
              <a:rPr lang="en-US" smtClean="0"/>
              <a:t>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18B49A-4DCD-4D9F-AF02-346B3343C784}" type="datetimeFigureOut">
              <a:rPr lang="en-US" smtClean="0"/>
              <a:t>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8B49A-4DCD-4D9F-AF02-346B3343C784}" type="datetimeFigureOut">
              <a:rPr lang="en-US" smtClean="0"/>
              <a:t>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18B49A-4DCD-4D9F-AF02-346B3343C784}"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18B49A-4DCD-4D9F-AF02-346B3343C784}"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E62D9-94F3-4208-9E30-8FA727670D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718B49A-4DCD-4D9F-AF02-346B3343C784}" type="datetimeFigureOut">
              <a:rPr lang="en-US" smtClean="0"/>
              <a:t>11/6/15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C0E62D9-94F3-4208-9E30-8FA727670D3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Power of the Force!!!”</a:t>
            </a:r>
            <a:endParaRPr lang="en-US" dirty="0"/>
          </a:p>
        </p:txBody>
      </p:sp>
      <p:sp>
        <p:nvSpPr>
          <p:cNvPr id="3" name="Subtitle 2"/>
          <p:cNvSpPr>
            <a:spLocks noGrp="1"/>
          </p:cNvSpPr>
          <p:nvPr>
            <p:ph type="subTitle" idx="1"/>
          </p:nvPr>
        </p:nvSpPr>
        <p:spPr/>
        <p:txBody>
          <a:bodyPr/>
          <a:lstStyle/>
          <a:p>
            <a:r>
              <a:rPr lang="en-US" dirty="0" smtClean="0"/>
              <a:t>Learning to calculate Force, mean, and Newton’s</a:t>
            </a:r>
            <a:endParaRPr lang="en-US" dirty="0"/>
          </a:p>
        </p:txBody>
      </p:sp>
    </p:spTree>
    <p:extLst>
      <p:ext uri="{BB962C8B-B14F-4D97-AF65-F5344CB8AC3E}">
        <p14:creationId xmlns:p14="http://schemas.microsoft.com/office/powerpoint/2010/main" val="2512228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a:t>
            </a:r>
            <a:br>
              <a:rPr lang="en-US" dirty="0" smtClean="0"/>
            </a:br>
            <a:r>
              <a:rPr lang="en-US" dirty="0" smtClean="0"/>
              <a:t>Finding Newton’s</a:t>
            </a:r>
            <a:endParaRPr lang="en-US" dirty="0"/>
          </a:p>
        </p:txBody>
      </p:sp>
      <p:sp>
        <p:nvSpPr>
          <p:cNvPr id="3" name="Content Placeholder 2"/>
          <p:cNvSpPr>
            <a:spLocks noGrp="1"/>
          </p:cNvSpPr>
          <p:nvPr>
            <p:ph idx="1"/>
          </p:nvPr>
        </p:nvSpPr>
        <p:spPr/>
        <p:txBody>
          <a:bodyPr/>
          <a:lstStyle/>
          <a:p>
            <a:r>
              <a:rPr lang="en-US" dirty="0" smtClean="0"/>
              <a:t>If something has the weight of 20 grams we would do the following to find Newton’s (N)</a:t>
            </a:r>
          </a:p>
          <a:p>
            <a:endParaRPr lang="en-US" dirty="0"/>
          </a:p>
          <a:p>
            <a:r>
              <a:rPr lang="en-US" dirty="0" smtClean="0"/>
              <a:t>20/1000 = 0.02</a:t>
            </a:r>
          </a:p>
          <a:p>
            <a:r>
              <a:rPr lang="en-US" dirty="0" smtClean="0"/>
              <a:t>Then we multiply by Earths gravitations constant 9.8m/s²</a:t>
            </a:r>
          </a:p>
          <a:p>
            <a:r>
              <a:rPr lang="en-US" dirty="0" smtClean="0"/>
              <a:t>So 0.02 times 9.8 = 0.196 Newton’s or (N)</a:t>
            </a:r>
            <a:endParaRPr lang="en-US" dirty="0"/>
          </a:p>
        </p:txBody>
      </p:sp>
    </p:spTree>
    <p:extLst>
      <p:ext uri="{BB962C8B-B14F-4D97-AF65-F5344CB8AC3E}">
        <p14:creationId xmlns:p14="http://schemas.microsoft.com/office/powerpoint/2010/main" val="19048402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 </a:t>
            </a:r>
            <a:br>
              <a:rPr lang="en-US" dirty="0" smtClean="0"/>
            </a:br>
            <a:r>
              <a:rPr lang="en-US" dirty="0" smtClean="0"/>
              <a:t>Calculating “Force”</a:t>
            </a:r>
            <a:endParaRPr lang="en-US" dirty="0"/>
          </a:p>
        </p:txBody>
      </p:sp>
      <p:sp>
        <p:nvSpPr>
          <p:cNvPr id="3" name="Content Placeholder 2"/>
          <p:cNvSpPr>
            <a:spLocks noGrp="1"/>
          </p:cNvSpPr>
          <p:nvPr>
            <p:ph idx="1"/>
          </p:nvPr>
        </p:nvSpPr>
        <p:spPr/>
        <p:txBody>
          <a:bodyPr/>
          <a:lstStyle/>
          <a:p>
            <a:r>
              <a:rPr lang="en-US" dirty="0" smtClean="0"/>
              <a:t>When calculating Force we use the following equation Force (F) = Mass (m) times Acceleration (a)</a:t>
            </a:r>
          </a:p>
          <a:p>
            <a:r>
              <a:rPr lang="en-US" dirty="0" smtClean="0"/>
              <a:t>So we get F= m· a</a:t>
            </a:r>
          </a:p>
          <a:p>
            <a:r>
              <a:rPr lang="en-US" dirty="0" smtClean="0"/>
              <a:t>If we have a mass of .19 (N) and an acceleration of 2.3 m/s the math looks like this</a:t>
            </a:r>
          </a:p>
          <a:p>
            <a:endParaRPr lang="en-US" dirty="0"/>
          </a:p>
          <a:p>
            <a:r>
              <a:rPr lang="en-US" dirty="0" smtClean="0"/>
              <a:t>F= Mass (.19 N) · Acceleration (2.3 m/s) </a:t>
            </a:r>
            <a:r>
              <a:rPr lang="en-US" dirty="0" err="1" smtClean="0"/>
              <a:t>amd</a:t>
            </a:r>
            <a:r>
              <a:rPr lang="en-US" dirty="0" smtClean="0"/>
              <a:t> we get F = .437 N m/s </a:t>
            </a:r>
            <a:endParaRPr lang="en-US" dirty="0"/>
          </a:p>
        </p:txBody>
      </p:sp>
    </p:spTree>
    <p:extLst>
      <p:ext uri="{BB962C8B-B14F-4D97-AF65-F5344CB8AC3E}">
        <p14:creationId xmlns:p14="http://schemas.microsoft.com/office/powerpoint/2010/main" val="12426302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Average or the “MEAN”</a:t>
            </a:r>
            <a:endParaRPr lang="en-US" dirty="0"/>
          </a:p>
        </p:txBody>
      </p:sp>
      <p:sp>
        <p:nvSpPr>
          <p:cNvPr id="3" name="Content Placeholder 2"/>
          <p:cNvSpPr>
            <a:spLocks noGrp="1"/>
          </p:cNvSpPr>
          <p:nvPr>
            <p:ph idx="1"/>
          </p:nvPr>
        </p:nvSpPr>
        <p:spPr/>
        <p:txBody>
          <a:bodyPr/>
          <a:lstStyle/>
          <a:p>
            <a:r>
              <a:rPr lang="en-US" dirty="0" smtClean="0"/>
              <a:t>When calculating the average or the “MEAN”, MEAN is just a more </a:t>
            </a:r>
            <a:r>
              <a:rPr lang="en-US" dirty="0" err="1" smtClean="0"/>
              <a:t>sciency</a:t>
            </a:r>
            <a:r>
              <a:rPr lang="en-US" dirty="0" smtClean="0"/>
              <a:t> word for Average, we take all the times we recorded when racing our cars and then divided them by the number of times raced.</a:t>
            </a:r>
          </a:p>
          <a:p>
            <a:endParaRPr lang="en-US" dirty="0"/>
          </a:p>
          <a:p>
            <a:r>
              <a:rPr lang="en-US" dirty="0" smtClean="0"/>
              <a:t>So it will look like this</a:t>
            </a:r>
          </a:p>
          <a:p>
            <a:r>
              <a:rPr lang="en-US" dirty="0" smtClean="0"/>
              <a:t>Sum of time taken/number of times raced.</a:t>
            </a:r>
            <a:endParaRPr lang="en-US" dirty="0"/>
          </a:p>
        </p:txBody>
      </p:sp>
    </p:spTree>
    <p:extLst>
      <p:ext uri="{BB962C8B-B14F-4D97-AF65-F5344CB8AC3E}">
        <p14:creationId xmlns:p14="http://schemas.microsoft.com/office/powerpoint/2010/main" val="2147170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up our experiment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When we take our measurement's when racing the cars down our ramps, we need to use the rulers on the table to check the distance the cup was pushed back from the original starting place.  We then find our Average or “MEAN” of the distance traveled to see which car and which angle allowed for the most force to be witnessed.  </a:t>
            </a:r>
            <a:endParaRPr lang="en-US" dirty="0"/>
          </a:p>
        </p:txBody>
      </p:sp>
    </p:spTree>
    <p:extLst>
      <p:ext uri="{BB962C8B-B14F-4D97-AF65-F5344CB8AC3E}">
        <p14:creationId xmlns:p14="http://schemas.microsoft.com/office/powerpoint/2010/main" val="15133548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Greece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219200"/>
            <a:ext cx="6324600" cy="5481860"/>
          </a:xfrm>
        </p:spPr>
      </p:pic>
    </p:spTree>
    <p:extLst>
      <p:ext uri="{BB962C8B-B14F-4D97-AF65-F5344CB8AC3E}">
        <p14:creationId xmlns:p14="http://schemas.microsoft.com/office/powerpoint/2010/main" val="42504014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Greece to our lesson</a:t>
            </a:r>
            <a:endParaRPr lang="en-US" dirty="0"/>
          </a:p>
        </p:txBody>
      </p:sp>
      <p:sp>
        <p:nvSpPr>
          <p:cNvPr id="3" name="Content Placeholder 2"/>
          <p:cNvSpPr>
            <a:spLocks noGrp="1"/>
          </p:cNvSpPr>
          <p:nvPr>
            <p:ph idx="1"/>
          </p:nvPr>
        </p:nvSpPr>
        <p:spPr/>
        <p:txBody>
          <a:bodyPr/>
          <a:lstStyle/>
          <a:p>
            <a:pPr marL="137160" indent="0">
              <a:buNone/>
            </a:pPr>
            <a:r>
              <a:rPr lang="en-US" dirty="0" smtClean="0"/>
              <a:t>Ancient Greece is the home of early scientist, philosophers, mathematicians, poets and artist</a:t>
            </a:r>
          </a:p>
          <a:p>
            <a:pPr marL="137160" indent="0">
              <a:buNone/>
            </a:pPr>
            <a:endParaRPr lang="en-US" dirty="0"/>
          </a:p>
          <a:p>
            <a:pPr marL="137160" indent="0">
              <a:buNone/>
            </a:pPr>
            <a:r>
              <a:rPr lang="en-US" dirty="0" smtClean="0"/>
              <a:t>One of the most important mathematicians and natural philosophers was Pythagoras.</a:t>
            </a:r>
          </a:p>
          <a:p>
            <a:pPr marL="137160" indent="0">
              <a:buNone/>
            </a:pPr>
            <a:endParaRPr lang="en-US" dirty="0"/>
          </a:p>
          <a:p>
            <a:pPr marL="137160" indent="0">
              <a:buNone/>
            </a:pPr>
            <a:r>
              <a:rPr lang="en-US" dirty="0" smtClean="0"/>
              <a:t>He lived from 571 BC till 495 BC</a:t>
            </a:r>
          </a:p>
          <a:p>
            <a:pPr marL="137160" indent="0">
              <a:buNone/>
            </a:pPr>
            <a:r>
              <a:rPr lang="en-US" dirty="0" smtClean="0"/>
              <a:t>That’s 2500 years ago!</a:t>
            </a:r>
            <a:endParaRPr lang="en-US" dirty="0"/>
          </a:p>
        </p:txBody>
      </p:sp>
    </p:spTree>
    <p:extLst>
      <p:ext uri="{BB962C8B-B14F-4D97-AF65-F5344CB8AC3E}">
        <p14:creationId xmlns:p14="http://schemas.microsoft.com/office/powerpoint/2010/main" val="16631142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Pythagoras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676400"/>
            <a:ext cx="6447895" cy="38687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020174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Pythagoras</a:t>
            </a:r>
          </a:p>
        </p:txBody>
      </p:sp>
      <p:sp>
        <p:nvSpPr>
          <p:cNvPr id="3" name="Content Placeholder 2"/>
          <p:cNvSpPr>
            <a:spLocks noGrp="1"/>
          </p:cNvSpPr>
          <p:nvPr>
            <p:ph idx="1"/>
          </p:nvPr>
        </p:nvSpPr>
        <p:spPr/>
        <p:txBody>
          <a:bodyPr/>
          <a:lstStyle/>
          <a:p>
            <a:r>
              <a:rPr lang="en-US" dirty="0" smtClean="0"/>
              <a:t>Important work</a:t>
            </a:r>
          </a:p>
          <a:p>
            <a:pPr lvl="3"/>
            <a:r>
              <a:rPr lang="en-US" dirty="0" smtClean="0"/>
              <a:t>The </a:t>
            </a:r>
            <a:r>
              <a:rPr lang="en-US" dirty="0"/>
              <a:t>Pythagorean </a:t>
            </a:r>
            <a:r>
              <a:rPr lang="en-US" dirty="0" smtClean="0"/>
              <a:t>Theorem</a:t>
            </a:r>
          </a:p>
          <a:p>
            <a:pPr lvl="3"/>
            <a:r>
              <a:rPr lang="en-US" sz="4800" dirty="0" smtClean="0">
                <a:latin typeface="Times New Roman" panose="02020603050405020304" pitchFamily="18" charset="0"/>
                <a:cs typeface="Times New Roman" panose="02020603050405020304" pitchFamily="18" charset="0"/>
              </a:rPr>
              <a:t>a² + b² = c²</a:t>
            </a:r>
          </a:p>
          <a:p>
            <a:pPr lvl="3"/>
            <a:endParaRPr lang="en-US" dirty="0"/>
          </a:p>
          <a:p>
            <a:pPr lvl="3"/>
            <a:r>
              <a:rPr lang="en-US" dirty="0" smtClean="0"/>
              <a:t>It is used to find the angle of a triangle</a:t>
            </a:r>
          </a:p>
          <a:p>
            <a:pPr lvl="3"/>
            <a:r>
              <a:rPr lang="en-US" dirty="0" smtClean="0"/>
              <a:t>Today we will be using it to find the two angels that we are going to be working with today</a:t>
            </a:r>
            <a:endParaRPr lang="en-US" dirty="0"/>
          </a:p>
        </p:txBody>
      </p:sp>
    </p:spTree>
    <p:extLst>
      <p:ext uri="{BB962C8B-B14F-4D97-AF65-F5344CB8AC3E}">
        <p14:creationId xmlns:p14="http://schemas.microsoft.com/office/powerpoint/2010/main" val="34886305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we have the following</a:t>
            </a:r>
          </a:p>
          <a:p>
            <a:r>
              <a:rPr lang="en-US" dirty="0" smtClean="0"/>
              <a:t>a = 10 </a:t>
            </a:r>
          </a:p>
          <a:p>
            <a:r>
              <a:rPr lang="en-US" dirty="0" smtClean="0"/>
              <a:t>b = 5</a:t>
            </a:r>
          </a:p>
          <a:p>
            <a:r>
              <a:rPr lang="en-US" dirty="0" smtClean="0"/>
              <a:t>c = ?</a:t>
            </a:r>
          </a:p>
          <a:p>
            <a:endParaRPr lang="en-US" dirty="0"/>
          </a:p>
          <a:p>
            <a:r>
              <a:rPr lang="en-US" dirty="0" smtClean="0"/>
              <a:t>That would be 10² (or 10 times 10)</a:t>
            </a:r>
          </a:p>
          <a:p>
            <a:r>
              <a:rPr lang="en-US" dirty="0" smtClean="0"/>
              <a:t>That would be 5² (or 5 times 5)</a:t>
            </a:r>
          </a:p>
          <a:p>
            <a:r>
              <a:rPr lang="en-US" dirty="0" smtClean="0"/>
              <a:t>This would give us 100 + 25 = 125</a:t>
            </a:r>
          </a:p>
          <a:p>
            <a:r>
              <a:rPr lang="en-US" dirty="0" smtClean="0"/>
              <a:t>0r 125 = c², we then take the square root of both sides (√)</a:t>
            </a:r>
          </a:p>
          <a:p>
            <a:r>
              <a:rPr lang="en-US" dirty="0"/>
              <a:t> </a:t>
            </a:r>
            <a:r>
              <a:rPr lang="en-US" dirty="0" smtClean="0"/>
              <a:t>c = 11.18º</a:t>
            </a:r>
            <a:endParaRPr lang="en-US" dirty="0"/>
          </a:p>
        </p:txBody>
      </p:sp>
    </p:spTree>
    <p:extLst>
      <p:ext uri="{BB962C8B-B14F-4D97-AF65-F5344CB8AC3E}">
        <p14:creationId xmlns:p14="http://schemas.microsoft.com/office/powerpoint/2010/main" val="13689514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Isaac Newton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00200"/>
            <a:ext cx="6581227" cy="3962400"/>
          </a:xfrm>
        </p:spPr>
      </p:pic>
    </p:spTree>
    <p:extLst>
      <p:ext uri="{BB962C8B-B14F-4D97-AF65-F5344CB8AC3E}">
        <p14:creationId xmlns:p14="http://schemas.microsoft.com/office/powerpoint/2010/main" val="4159735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Sir Isaac Newton’s Importance</a:t>
            </a:r>
            <a:endParaRPr lang="en-US" dirty="0"/>
          </a:p>
        </p:txBody>
      </p:sp>
      <p:sp>
        <p:nvSpPr>
          <p:cNvPr id="3" name="Content Placeholder 2"/>
          <p:cNvSpPr>
            <a:spLocks noGrp="1"/>
          </p:cNvSpPr>
          <p:nvPr>
            <p:ph idx="1"/>
          </p:nvPr>
        </p:nvSpPr>
        <p:spPr/>
        <p:txBody>
          <a:bodyPr/>
          <a:lstStyle/>
          <a:p>
            <a:r>
              <a:rPr lang="en-US" dirty="0" smtClean="0"/>
              <a:t>Was Born in 1642 meaning he lived almost 400 years ago</a:t>
            </a:r>
          </a:p>
          <a:p>
            <a:r>
              <a:rPr lang="en-US" dirty="0" smtClean="0"/>
              <a:t>He is responsible for the measurement's known as Newton’s. </a:t>
            </a:r>
          </a:p>
          <a:p>
            <a:r>
              <a:rPr lang="en-US" dirty="0" smtClean="0"/>
              <a:t>He is also responsible for the mathematical way of finding and explaining Force.</a:t>
            </a:r>
          </a:p>
          <a:p>
            <a:endParaRPr lang="en-US" dirty="0"/>
          </a:p>
          <a:p>
            <a:r>
              <a:rPr lang="en-US" dirty="0" smtClean="0"/>
              <a:t>His equation for finding force is </a:t>
            </a:r>
          </a:p>
          <a:p>
            <a:r>
              <a:rPr lang="en-US" dirty="0" smtClean="0"/>
              <a:t>Force (F) = Mass(M) times Acceleration (A)</a:t>
            </a:r>
            <a:endParaRPr lang="en-US" dirty="0"/>
          </a:p>
        </p:txBody>
      </p:sp>
    </p:spTree>
    <p:extLst>
      <p:ext uri="{BB962C8B-B14F-4D97-AF65-F5344CB8AC3E}">
        <p14:creationId xmlns:p14="http://schemas.microsoft.com/office/powerpoint/2010/main" val="26069218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 Continued</a:t>
            </a:r>
            <a:endParaRPr lang="en-US" dirty="0"/>
          </a:p>
        </p:txBody>
      </p:sp>
      <p:sp>
        <p:nvSpPr>
          <p:cNvPr id="3" name="Content Placeholder 2"/>
          <p:cNvSpPr>
            <a:spLocks noGrp="1"/>
          </p:cNvSpPr>
          <p:nvPr>
            <p:ph idx="1"/>
          </p:nvPr>
        </p:nvSpPr>
        <p:spPr/>
        <p:txBody>
          <a:bodyPr/>
          <a:lstStyle/>
          <a:p>
            <a:r>
              <a:rPr lang="en-US" dirty="0" smtClean="0"/>
              <a:t>He also gave us a way to convert grams into Newton's, which is the measurement of weight in physics. </a:t>
            </a:r>
          </a:p>
          <a:p>
            <a:endParaRPr lang="en-US" dirty="0"/>
          </a:p>
          <a:p>
            <a:r>
              <a:rPr lang="en-US" dirty="0" smtClean="0"/>
              <a:t>We do this by taking the grams and dividing by 1000.  so it looks like this grams/1000</a:t>
            </a:r>
          </a:p>
          <a:p>
            <a:r>
              <a:rPr lang="en-US" dirty="0" smtClean="0"/>
              <a:t>Then we take that number and multiply it by the Earths gravitation standard which is 9.8 m/s²</a:t>
            </a:r>
            <a:endParaRPr lang="en-US" dirty="0"/>
          </a:p>
        </p:txBody>
      </p:sp>
    </p:spTree>
    <p:extLst>
      <p:ext uri="{BB962C8B-B14F-4D97-AF65-F5344CB8AC3E}">
        <p14:creationId xmlns:p14="http://schemas.microsoft.com/office/powerpoint/2010/main" val="1309140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TotalTime>
  <Words>576</Words>
  <Application>Microsoft Macintosh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“The Power of the Force!!!”</vt:lpstr>
      <vt:lpstr>Ancient Greece</vt:lpstr>
      <vt:lpstr>Importance of Greece to our lesson</vt:lpstr>
      <vt:lpstr>Pythagoras</vt:lpstr>
      <vt:lpstr>Pythagoras</vt:lpstr>
      <vt:lpstr>Example 1</vt:lpstr>
      <vt:lpstr>Sir Isaac Newton</vt:lpstr>
      <vt:lpstr>Sir Isaac Newton’s Importance</vt:lpstr>
      <vt:lpstr>Newton Continued</vt:lpstr>
      <vt:lpstr>Example 2:  Finding Newton’s</vt:lpstr>
      <vt:lpstr>Example 3:  Calculating “Force”</vt:lpstr>
      <vt:lpstr>Finding the Average or the “MEAN”</vt:lpstr>
      <vt:lpstr>Finishing up our experiment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the Force!!!”</dc:title>
  <dc:creator>shivendragon</dc:creator>
  <cp:lastModifiedBy>Sandra Leiterman</cp:lastModifiedBy>
  <cp:revision>6</cp:revision>
  <dcterms:created xsi:type="dcterms:W3CDTF">2015-03-18T04:38:28Z</dcterms:created>
  <dcterms:modified xsi:type="dcterms:W3CDTF">2015-11-06T15:23:49Z</dcterms:modified>
</cp:coreProperties>
</file>